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3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61202-28D6-1A66-877C-61B6E4EC2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C0C98F-AAEC-3339-0E08-283EC6247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3902F-A60B-442C-45D3-F9E2040A6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BA16A-3B10-9CDD-56E8-6214DAEA5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3893A-1109-4B35-99C2-DB59B0018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960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C72DC-0068-0C24-BA4E-778D004C5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264C79-0CFA-BD40-F4AF-B080D75B6B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1C068-862D-5CDE-36E6-507741243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6DCBF-EBB3-5E29-8FEB-4EDC9000F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FA5CD-FB9B-E818-2549-AD5275B76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5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7B5DF6-96D6-02AC-35F0-F95626473E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A728DD-054E-25C7-EDA6-4B9621535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2FAF5-29D5-2FB0-8441-D94B846F3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031D6-D5B3-D291-6A38-EA9791933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8DC35-1467-17DB-14CA-57B7B5C96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38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A7018-BFC1-C9D7-8766-9D6DE1120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BD1FB-BD31-050F-DADB-107457EAB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DF5DC-8E95-394D-3513-2F9195041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F21EF-6560-B4AB-FB1C-01FA1F96E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87E50-F206-3092-DFAB-4F8B98E7A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113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A0464-4ED6-9B16-1953-8B38839E0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FF46C-21AA-3435-1C0F-1F6FFC4D0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7E24B-04D6-1612-B1B9-23E009DBA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4947-C7A7-1729-3552-DA17537E8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E0171-9F36-C3A6-C21D-D14D3C50D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95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381CC-3BEF-6A59-A45A-A423D791C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3864A-6FAC-73BC-79EF-13EA8FD0E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91CBF7-CD76-AD0F-DB6E-8AE5D857CA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0CDE00-D84C-9198-7975-9F654272E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0F98AE-DF91-6098-98B1-E3CEDD49F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2CA3E6-606C-2783-0C07-183212EB1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29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E1513-0DAB-52A2-4FD4-85D49675A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4693C-F76C-B03C-02B9-F65FEA777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E02EF-A707-F582-1A67-F56F3D8C63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1DD96-65EF-3997-077B-110696E431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E08123-F71F-88A3-FAB4-8B3D6721F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3D39F4-D30E-CCDB-A447-B16DA6226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DC054F-DE69-96A4-CB53-38D3996D5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425277-CF6B-0D4B-2B33-4AA740F4B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46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A5D44-C657-5087-1856-318A2F08B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6E73C9-18C4-4AEA-1F69-D8D48D0F7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BF55EF-A073-CBC9-9123-9968F70CC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6308B9-5902-4A05-2894-52D442525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796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9B222C-8EDC-F665-A1F1-9746BB532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D295DE-A942-1A3F-FD9F-7914D20A1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038241-E792-C1F5-97FD-7843FA78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450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BB007-E43C-E2D7-A708-11FA15FC3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AF11D-CA81-9401-EEC2-89B63C170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DA46-5C86-39D6-D8B4-B6F9D095D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8438E0-3EA4-B7B5-CD65-6B8212D33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F2075A-2A7F-D588-2926-D7488DE00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F354D-9B57-F378-15D6-CD7E4E176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53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C6C4A-652A-DF7F-7453-23C2537AC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06C893-C0E8-AAAE-692E-28C1C5A3A9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58E2F5-9C4A-0359-C111-DAE22CB9B9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0AFD32-45CE-FB91-9489-FCC3297E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F90360-BA33-AC94-9CBC-DC6A4BB4A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8E99DD-9E26-32DF-1513-39F097CCB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87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A11F6A-A848-532C-F573-51C708866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71536-E6DE-7209-7E34-FDC859C93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7D992-2540-F06D-5B32-0458EE31F8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051C65-888E-4896-BA20-BF0B709B7F6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5A327-CD45-618C-2BFF-841EB28CB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702D1-B74C-B8E5-83C9-B92AE833C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A9A57F-C997-4421-991A-5EB3B4127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441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201B3-757B-4296-6BEC-4FB86ADAA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959D4F5-4C00-1D32-B5E7-7262AF54B271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2F99B459-C979-6DF0-314F-6FBFB120E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16364CE-4817-0B88-68B2-3B8A80C318E2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CA9D3C1-1C42-2E60-27C2-553A90E36906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1E5074D-409F-8C2E-D48B-203F505D0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CBBADA47-F8E3-CA31-03B0-A1904FE22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D89D1886-AC18-1ED3-39BA-D77518D8FC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A8576DE9-CF24-4E4E-6B5A-0B042CD468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239B6C7C-55E8-8A0B-7C4A-F7C35BCAD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A5507ECB-4FA6-28D6-E526-A325398FD3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3AF21-74E1-5434-B054-532A3984C149}"/>
              </a:ext>
            </a:extLst>
          </p:cNvPr>
          <p:cNvSpPr txBox="1"/>
          <p:nvPr/>
        </p:nvSpPr>
        <p:spPr>
          <a:xfrm>
            <a:off x="609601" y="616892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26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4EBDBD-A75C-A40E-9610-CEA057F06E3E}"/>
              </a:ext>
            </a:extLst>
          </p:cNvPr>
          <p:cNvSpPr txBox="1"/>
          <p:nvPr/>
        </p:nvSpPr>
        <p:spPr>
          <a:xfrm>
            <a:off x="157258" y="1424167"/>
            <a:ext cx="4295031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200" b="1">
                <a:latin typeface="Times New Roman"/>
                <a:ea typeface="Open Sans Bold"/>
                <a:cs typeface="Open Sans Bold"/>
              </a:rPr>
              <a:t>Expense Report from invoice</a:t>
            </a:r>
            <a:r>
              <a:rPr lang="en-US" sz="6400" b="1">
                <a:latin typeface="Open Sans Bold"/>
                <a:ea typeface="Open Sans Bold"/>
                <a:cs typeface="Open Sans Bold"/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906702-B654-E381-673D-0CFDF45FF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8217" y="1788160"/>
            <a:ext cx="4791086" cy="4582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5C2EEF-2DCB-8AEE-C9F0-6ED4850EDD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8726" y="1608054"/>
            <a:ext cx="4793788" cy="49377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3C2CF6F-5D4F-4E0A-8E83-9ACDBFD89529}"/>
              </a:ext>
            </a:extLst>
          </p:cNvPr>
          <p:cNvSpPr txBox="1"/>
          <p:nvPr/>
        </p:nvSpPr>
        <p:spPr>
          <a:xfrm>
            <a:off x="609600" y="2651760"/>
            <a:ext cx="339344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View &gt; Request &gt; Submit anew Request</a:t>
            </a:r>
            <a:r>
              <a:rPr lang="en-US" sz="2000" b="1">
                <a:latin typeface="Times New Roman"/>
                <a:ea typeface="Open Sans Bold"/>
                <a:cs typeface="Times New Roman"/>
              </a:rPr>
              <a:t>​</a:t>
            </a:r>
            <a:endParaRPr lang="en-US" sz="2000" b="1">
              <a:latin typeface="Times New Roman"/>
              <a:cs typeface="Times New Roman"/>
            </a:endParaRPr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70478491-DA3B-71EE-7907-4A67F1B6D6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7050" y="1647797"/>
            <a:ext cx="5200771" cy="4551680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C464AC53-3502-BAA5-B777-BF9D7A18F06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2266" b="21363"/>
          <a:stretch/>
        </p:blipFill>
        <p:spPr>
          <a:xfrm>
            <a:off x="5752190" y="1601919"/>
            <a:ext cx="5160131" cy="4765721"/>
          </a:xfrm>
          <a:prstGeom prst="rect">
            <a:avLst/>
          </a:prstGeom>
        </p:spPr>
      </p:pic>
      <p:pic>
        <p:nvPicPr>
          <p:cNvPr id="14" name="Picture 13" descr="A computer screen with a screen&#10;&#10;Description automatically generated">
            <a:extLst>
              <a:ext uri="{FF2B5EF4-FFF2-40B4-BE49-F238E27FC236}">
                <a16:creationId xmlns:a16="http://schemas.microsoft.com/office/drawing/2014/main" id="{7432D485-9AFA-6616-6938-A686BABA25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44520" y="2215622"/>
            <a:ext cx="6278880" cy="41318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2DA70E4-50E8-F3B5-AEE8-87A323BEB83C}"/>
              </a:ext>
            </a:extLst>
          </p:cNvPr>
          <p:cNvSpPr txBox="1"/>
          <p:nvPr/>
        </p:nvSpPr>
        <p:spPr>
          <a:xfrm>
            <a:off x="587690" y="3311011"/>
            <a:ext cx="3444240" cy="13539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Find &gt; Expense Report Export &gt; OK</a:t>
            </a:r>
            <a:r>
              <a:rPr lang="en-US" sz="2000">
                <a:latin typeface="Times New Roman"/>
                <a:cs typeface="Times New Roman"/>
              </a:rPr>
              <a:t>​</a:t>
            </a:r>
            <a:endParaRPr lang="en-US"/>
          </a:p>
          <a:p>
            <a:r>
              <a:rPr lang="en-US" sz="2000" b="1">
                <a:latin typeface="Times New Roman"/>
                <a:cs typeface="Times New Roman"/>
              </a:rPr>
              <a:t> ︎ Source &gt; Payable Expense     Reports &gt;Ok</a:t>
            </a:r>
          </a:p>
        </p:txBody>
      </p:sp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FA74AB93-9B12-9528-A960-033603E7F7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43611" y="2452420"/>
            <a:ext cx="7203440" cy="368497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5EE95E6-56C9-7E0D-D49E-113E3C12340D}"/>
              </a:ext>
            </a:extLst>
          </p:cNvPr>
          <p:cNvSpPr txBox="1"/>
          <p:nvPr/>
        </p:nvSpPr>
        <p:spPr>
          <a:xfrm>
            <a:off x="613014" y="4660758"/>
            <a:ext cx="379984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Transfer Descriptive </a:t>
            </a:r>
            <a:r>
              <a:rPr lang="en-US" sz="2000" b="1" err="1">
                <a:latin typeface="Times New Roman"/>
                <a:cs typeface="Times New Roman"/>
              </a:rPr>
              <a:t>Flexfield</a:t>
            </a:r>
            <a:r>
              <a:rPr lang="en-US" sz="2000" b="1">
                <a:latin typeface="Times New Roman"/>
                <a:cs typeface="Times New Roman"/>
              </a:rPr>
              <a:t>  [No]</a:t>
            </a:r>
            <a:r>
              <a:rPr lang="en-US" sz="2000">
                <a:latin typeface="Times New Roman"/>
                <a:cs typeface="Times New Roman"/>
              </a:rPr>
              <a:t>​</a:t>
            </a:r>
            <a:endParaRPr lang="en-US"/>
          </a:p>
          <a:p>
            <a:r>
              <a:rPr lang="en-US" sz="2000" b="1">
                <a:latin typeface="Times New Roman"/>
                <a:cs typeface="Times New Roman"/>
              </a:rPr>
              <a:t>《Debug Switch 》 [No]</a:t>
            </a:r>
            <a:r>
              <a:rPr lang="en-US" sz="2000">
                <a:latin typeface="Times New Roman"/>
                <a:cs typeface="Times New Roman"/>
              </a:rPr>
              <a:t>​</a:t>
            </a:r>
          </a:p>
          <a:p>
            <a:r>
              <a:rPr lang="en-US" sz="2000" b="1">
                <a:latin typeface="Times New Roman"/>
                <a:cs typeface="Times New Roman"/>
              </a:rPr>
              <a:t>《Transfer Attachments》[ Yes ]</a:t>
            </a:r>
            <a:endParaRPr lang="en-US" sz="2000">
              <a:latin typeface="Times New Roman"/>
              <a:cs typeface="Times New Roman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EB68D5-C5A4-8718-99BA-FAE63A24EEC1}"/>
              </a:ext>
            </a:extLst>
          </p:cNvPr>
          <p:cNvSpPr txBox="1"/>
          <p:nvPr/>
        </p:nvSpPr>
        <p:spPr>
          <a:xfrm>
            <a:off x="2081475" y="871551"/>
            <a:ext cx="6917634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>
                <a:latin typeface="Times New Roman"/>
                <a:cs typeface="Times New Roman"/>
              </a:rPr>
              <a:t>Create and Manage Supplier Invoices</a:t>
            </a:r>
            <a:endParaRPr lang="en-U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25904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56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Open Sans Bold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MAHMOUD HASSAN</dc:creator>
  <cp:lastModifiedBy>MAHMOUD HASSAN</cp:lastModifiedBy>
  <cp:revision>2</cp:revision>
  <dcterms:created xsi:type="dcterms:W3CDTF">2024-11-29T18:14:19Z</dcterms:created>
  <dcterms:modified xsi:type="dcterms:W3CDTF">2024-11-29T18:15:46Z</dcterms:modified>
</cp:coreProperties>
</file>

<file path=docProps/thumbnail.jpeg>
</file>